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>
        <p:scale>
          <a:sx n="60" d="100"/>
          <a:sy n="60" d="100"/>
        </p:scale>
        <p:origin x="154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layout/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134449074506278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731260225891559"/>
                      <c:h val="0.1796175715767033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F87C-4875-97CB-0772BF3FC6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avidfowl/AspNetCoreDiagnosticScenarios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://www.tugberkugurlu.com/archive/efficiently-streaming-large-http-responses-with-httpclient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azure/cosmos-db/sql-api-sql-query-metrics" TargetMode="External"/><Relationship Id="rId5" Type="http://schemas.openxmlformats.org/officeDocument/2006/relationships/hyperlink" Target="https://docs.microsoft.com/en-us/azure/cosmos-db/performance-tips" TargetMode="External"/><Relationship Id="rId10" Type="http://schemas.openxmlformats.org/officeDocument/2006/relationships/hyperlink" Target="https://github.com/aaubry/YamlDotNet/pull/356" TargetMode="External"/><Relationship Id="rId4" Type="http://schemas.openxmlformats.org/officeDocument/2006/relationships/hyperlink" Target="https://github.com/lukasz-pyrzyk/DailyPerformancePitfalls" TargetMode="External"/><Relationship Id="rId9" Type="http://schemas.openxmlformats.org/officeDocument/2006/relationships/hyperlink" Target="https://wojciechnagorski.com/2018/12/how-i-improved-the-yamldotnet-performance-by-370/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0003042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983337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185049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02118586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</a:t>
            </a:r>
            <a:r>
              <a:rPr lang="en-GB" dirty="0" smtClean="0">
                <a:hlinkClick r:id="rId4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5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docs.microsoft.com/en-us/azure/cosmos-db/sql-api-sql-query-metrics</a:t>
            </a:r>
            <a:r>
              <a:rPr lang="en-GB" dirty="0" smtClean="0">
                <a:hlinkClick r:id="rId7"/>
              </a:rPr>
              <a:t>http</a:t>
            </a:r>
            <a:r>
              <a:rPr lang="en-GB" dirty="0">
                <a:hlinkClick r:id="rId7"/>
              </a:rPr>
              <a:t>://</a:t>
            </a:r>
            <a:r>
              <a:rPr lang="en-GB" dirty="0" smtClean="0">
                <a:hlinkClick r:id="rId7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9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10"/>
              </a:rPr>
              <a:t>https://</a:t>
            </a:r>
            <a:r>
              <a:rPr lang="en-GB" dirty="0" smtClean="0">
                <a:hlinkClick r:id="rId10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3571</TotalTime>
  <Words>2460</Words>
  <Application>Microsoft Office PowerPoint</Application>
  <PresentationFormat>Panoramiczny</PresentationFormat>
  <Paragraphs>914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465</cp:revision>
  <dcterms:created xsi:type="dcterms:W3CDTF">2018-10-24T13:18:16Z</dcterms:created>
  <dcterms:modified xsi:type="dcterms:W3CDTF">2019-10-21T19:44:16Z</dcterms:modified>
</cp:coreProperties>
</file>